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05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2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25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39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60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55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40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2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20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8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7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D7F5-477F-4BDC-B1F8-A75F35E68977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30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543749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dirty="0" smtClean="0"/>
              <a:t>평가 </a:t>
            </a:r>
            <a:r>
              <a:rPr lang="ko-KR" altLang="en-US" dirty="0" err="1" smtClean="0"/>
              <a:t>위원별</a:t>
            </a:r>
            <a:r>
              <a:rPr lang="ko-KR" altLang="en-US" dirty="0" smtClean="0"/>
              <a:t> 평가 </a:t>
            </a:r>
            <a:r>
              <a:rPr lang="ko-KR" altLang="en-US" dirty="0" err="1" smtClean="0"/>
              <a:t>점수표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1397726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□ 평가위원 명단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78176"/>
              </p:ext>
            </p:extLst>
          </p:nvPr>
        </p:nvGraphicFramePr>
        <p:xfrm>
          <a:off x="509811" y="1836418"/>
          <a:ext cx="5691676" cy="999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195"/>
                <a:gridCol w="931195"/>
                <a:gridCol w="931195"/>
                <a:gridCol w="931195"/>
                <a:gridCol w="931195"/>
                <a:gridCol w="1035701"/>
              </a:tblGrid>
              <a:tr h="49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위원명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정연화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이은숙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김현경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이명희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김광석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9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소속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법인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대표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복지관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이용자 대표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8343" y="3496492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□ </a:t>
            </a:r>
            <a:r>
              <a:rPr lang="ko-KR" altLang="en-US" dirty="0" err="1" smtClean="0"/>
              <a:t>평가위원별</a:t>
            </a:r>
            <a:r>
              <a:rPr lang="ko-KR" altLang="en-US" dirty="0" smtClean="0"/>
              <a:t> 평가 결과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396926"/>
              </p:ext>
            </p:extLst>
          </p:nvPr>
        </p:nvGraphicFramePr>
        <p:xfrm>
          <a:off x="520699" y="4042950"/>
          <a:ext cx="5626100" cy="527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6525"/>
                <a:gridCol w="1406525"/>
                <a:gridCol w="1406525"/>
                <a:gridCol w="1406525"/>
              </a:tblGrid>
              <a:tr h="43990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평가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err="1" smtClean="0"/>
                        <a:t>위원명</a:t>
                      </a:r>
                      <a:endParaRPr lang="ko-KR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업 체 별 평 점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4399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A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879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90</a:t>
                      </a:r>
                      <a:endParaRPr lang="ko-KR" altLang="en-US" sz="1200" b="1" dirty="0"/>
                    </a:p>
                  </a:txBody>
                  <a:tcPr anchor="ctr"/>
                </a:tc>
              </a:tr>
              <a:tr h="879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90</a:t>
                      </a:r>
                      <a:endParaRPr lang="ko-KR" altLang="en-US" sz="1200" b="1" dirty="0"/>
                    </a:p>
                  </a:txBody>
                  <a:tcPr anchor="ctr"/>
                </a:tc>
              </a:tr>
              <a:tr h="879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86</a:t>
                      </a:r>
                      <a:endParaRPr lang="ko-KR" altLang="en-US" sz="1200" b="1" dirty="0"/>
                    </a:p>
                  </a:txBody>
                  <a:tcPr anchor="ctr"/>
                </a:tc>
              </a:tr>
              <a:tr h="879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93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879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85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4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59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평가 위원별 평가 점수표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평가 위원별 평가 점수표</dc:title>
  <dc:creator>user</dc:creator>
  <cp:lastModifiedBy>user</cp:lastModifiedBy>
  <cp:revision>5</cp:revision>
  <cp:lastPrinted>2017-12-15T09:17:38Z</cp:lastPrinted>
  <dcterms:created xsi:type="dcterms:W3CDTF">2016-12-27T00:20:49Z</dcterms:created>
  <dcterms:modified xsi:type="dcterms:W3CDTF">2017-12-15T09:17:45Z</dcterms:modified>
</cp:coreProperties>
</file>